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40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D28B7-E34F-4401-9510-EE668CEAF0E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ACAE0-EAC9-461B-8B48-7FCCD573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3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F30-44E5-4CEF-AACB-27DC330CF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25AFD-31CB-4733-9C54-469BF255E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EB8B-40E0-4336-A908-13F2D894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D3327-718A-4195-A14A-E69B78EF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76167-4FE2-46E7-A465-81D003C0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043F-3812-4173-8534-87FC40DA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DC893-16DB-43A4-804A-A706F28CF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807E-D583-4B9A-9555-62E30991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BBACB-66BD-4BE5-A055-E2031E63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F6E7D-47B4-4833-BAAC-F78021D7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3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5CD97-B0A7-4F32-B84F-EAB02F9D2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14D97-5501-4281-9157-A2BA3D48C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61DA1-3135-4BBD-9FF4-E69BB4AE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366E2-84E9-407C-9026-4007BBA9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B848-CD85-4296-9A7B-9813BDD6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A11C-24E2-4754-928E-90740820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88C8-D5AB-424F-95E9-6B2AF3F4D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D4340-BC9C-4E50-BEBF-C3A36362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82F1F-16CE-46F5-9299-A3469EAB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7333A-2B4E-4C1A-AF62-A891AB52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9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5A84-01AA-4013-9379-7AC481FD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27C76-45C8-47CA-A082-9997475F4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B425C-0A96-46A9-B525-1C824D55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11C86-2DAF-4FB3-A046-21F9C02B1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FD906-4DEE-4F80-8889-60DC16A0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6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1BBE-DA15-4D74-A1C6-8FDFD15F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DEEC6-3E9A-4CC6-A969-7504832E5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C189C-BAE1-4466-9678-DFF783013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1D30E-1072-41AF-98E4-785D92FDD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B5338-19F1-4F8C-9FD4-1196FAAC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57599-AF7C-4CFC-BA84-37532374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8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57B3-8406-43E7-82B7-B252FE8CC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7D201-9E2F-4D48-92BD-2068450D4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0ED4F-A581-4823-A1A3-1067E4550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19A58-7CC8-460B-8D1F-77B505AFB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19F46-6CC1-42E2-918C-E43EE806E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327C8A-5BC1-4E46-BD65-7330278D5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D8C8B4-94BD-4340-8D38-656F2177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7F43E0-522C-4FFE-AD3E-9A93B9A4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47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915-3F24-41B2-92F1-B745C1DB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021C-C5AD-4510-A491-B409B3A7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A21CB-9D22-4294-BAE7-7406B8BE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6118F-524A-474E-B0EF-E2C2F214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B5A50B-114E-4EAE-86B9-B6CBA2A3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27F15-CA48-4592-9BEF-6EB04D4E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281F8-FFDC-4E12-820D-C6A7D202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61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2262-29E1-479D-B882-F9EF68A1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4BE28-27E1-41F4-9FB1-F17E27992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1D667-20FE-41C9-9382-C6C8C8BBB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4D2AF-DB9E-4B6C-8E66-452FF2AF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08AF9-4D20-4D0D-9756-99E267F5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C1CC0-0C91-4B75-99CD-D7D68E33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9C8E0-47B4-4B0D-828E-CA72B6E7F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3E4556-BB98-45F4-B663-6BA307D3D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5010A-840C-4CB8-B87D-2CB4B89DC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D93B6-661F-4534-85B0-96D1F92A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94C79-5E34-45DA-861C-5562ED16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E13B2-1147-457D-B1F8-02115566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8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4E2FA-AD48-4DE4-98BB-97DD5AB7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4BA71-FFE6-4786-82A9-F31EF54EE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07A9F-5C1D-4C00-8D04-087F7CCD5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28C1-CFD5-4935-A0D7-E31518F3D77A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A808-1EFD-46F4-A766-D5735C24D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BE2F-36E4-4E03-AF77-EFDF8B726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FDE64-F9AD-48CA-8A50-51F5C22DE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0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6"/>
          <a:stretch/>
        </p:blipFill>
        <p:spPr bwMode="auto">
          <a:xfrm>
            <a:off x="125548" y="864716"/>
            <a:ext cx="12014200" cy="388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D:\NYAMTSEREN\2022\Monitoring__hustai\7sar\2\DJI_0968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3" y="4990919"/>
            <a:ext cx="2476500" cy="181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:\NYAMTSEREN\2022\Monitoring__hustai\7sar\4\DJI_0902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17" y="4990918"/>
            <a:ext cx="2419350" cy="181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NYAMTSEREN\2022\Monitoring__hustai\7sar\5\DJI_0921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373" y="4990918"/>
            <a:ext cx="2368550" cy="181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:\NYAMTSEREN\2022\Monitoring__hustai\7sar\9\DJI_094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5" y="4990918"/>
            <a:ext cx="2266950" cy="181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D:\NYAMTSEREN\2022\Monitoring__hustai\7sar\10\DJI_0014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544" y="4990919"/>
            <a:ext cx="2402204" cy="18148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25549" y="235130"/>
            <a:ext cx="11722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Stipa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krylovii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rangeland of Mountain steppe </a:t>
            </a:r>
            <a:endParaRPr lang="en-US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20" name="Table 22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21965"/>
              </p:ext>
            </p:extLst>
          </p:nvPr>
        </p:nvGraphicFramePr>
        <p:xfrm>
          <a:off x="125548" y="4575369"/>
          <a:ext cx="12014199" cy="4907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3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6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4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6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5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Slightly 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Moderately</a:t>
                      </a:r>
                      <a:endParaRPr lang="en-US" sz="1400" dirty="0" smtClean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Very severe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Severe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Severe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Slightly 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6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10274</TotalTime>
  <Words>15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Бэлчээр хадлангийн зураглаа, түүнийг менежментэд ашиглах арга</dc:title>
  <dc:creator>user</dc:creator>
  <cp:lastModifiedBy>user</cp:lastModifiedBy>
  <cp:revision>337</cp:revision>
  <dcterms:created xsi:type="dcterms:W3CDTF">2021-07-07T04:24:16Z</dcterms:created>
  <dcterms:modified xsi:type="dcterms:W3CDTF">2024-01-30T06:59:08Z</dcterms:modified>
</cp:coreProperties>
</file>